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1408" y="2967335"/>
            <a:ext cx="858119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20, 16, на 4, 20, 13 см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7624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490654"/>
            <a:ext cx="1064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2505670"/>
            <a:ext cx="1447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нет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24169" y="2521082"/>
            <a:ext cx="1447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нет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28745" y="2492275"/>
            <a:ext cx="1064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93411" y="2492275"/>
            <a:ext cx="1064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058126" y="2490654"/>
            <a:ext cx="14478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нет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30955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11kaka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2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29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</TotalTime>
  <Words>17</Words>
  <Application>Microsoft Office PowerPoint</Application>
  <PresentationFormat>Экран (4:3)</PresentationFormat>
  <Paragraphs>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2</cp:revision>
  <dcterms:created xsi:type="dcterms:W3CDTF">2014-11-17T03:05:05Z</dcterms:created>
  <dcterms:modified xsi:type="dcterms:W3CDTF">2014-11-17T03:33:24Z</dcterms:modified>
</cp:coreProperties>
</file>